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5122525" cy="10693400"/>
  <p:notesSz cx="9926638" cy="14355763"/>
  <p:defaultTextStyle>
    <a:defPPr>
      <a:defRPr lang="pt-BR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746" y="-624"/>
      </p:cViewPr>
      <p:guideLst>
        <p:guide orient="horz" pos="336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3321887"/>
            <a:ext cx="12854146" cy="229215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6059594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5350941" y="599029"/>
            <a:ext cx="4762545" cy="12775148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058053" y="599029"/>
            <a:ext cx="14040845" cy="1277514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6" y="6871502"/>
            <a:ext cx="12854146" cy="212382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6" y="4532320"/>
            <a:ext cx="12854146" cy="2339181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058054" y="3492683"/>
            <a:ext cx="9401694" cy="988149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0711789" y="3492683"/>
            <a:ext cx="9401695" cy="9881494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8" y="2393640"/>
            <a:ext cx="6681741" cy="997555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8" y="3391194"/>
            <a:ext cx="6681741" cy="6161082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5" y="2393640"/>
            <a:ext cx="6684366" cy="997555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5" y="3391194"/>
            <a:ext cx="6684366" cy="6161082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8" y="425756"/>
            <a:ext cx="4975207" cy="1811937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425757"/>
            <a:ext cx="8453912" cy="912652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8" y="2237694"/>
            <a:ext cx="4975207" cy="7314583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0" y="7485381"/>
            <a:ext cx="9073515" cy="88369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0" y="955476"/>
            <a:ext cx="9073515" cy="641604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0" y="8369072"/>
            <a:ext cx="9073515" cy="1254989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495129"/>
            <a:ext cx="13610273" cy="7057149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7" y="9911200"/>
            <a:ext cx="3528590" cy="56932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6CD4-6B9E-4E2A-B8A6-F37999BACD67}" type="datetimeFigureOut">
              <a:rPr lang="pt-BR" smtClean="0"/>
              <a:pPr/>
              <a:t>20/08/2013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4" y="9911200"/>
            <a:ext cx="4788799" cy="56932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9911200"/>
            <a:ext cx="3528590" cy="569324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E4BCE-9221-4B6D-834D-22429834669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pedro fidellys\Desktop\FINAL 2.png"/>
          <p:cNvPicPr>
            <a:picLocks noChangeAspect="1" noChangeArrowheads="1"/>
          </p:cNvPicPr>
          <p:nvPr/>
        </p:nvPicPr>
        <p:blipFill>
          <a:blip r:embed="rId2" cstate="print"/>
          <a:srcRect l="11340" t="21420" r="19676" b="10541"/>
          <a:stretch>
            <a:fillRect/>
          </a:stretch>
        </p:blipFill>
        <p:spPr bwMode="auto">
          <a:xfrm>
            <a:off x="-29392" y="7776864"/>
            <a:ext cx="3918246" cy="2898428"/>
          </a:xfrm>
          <a:prstGeom prst="rect">
            <a:avLst/>
          </a:prstGeom>
          <a:noFill/>
        </p:spPr>
      </p:pic>
      <p:pic>
        <p:nvPicPr>
          <p:cNvPr id="5" name="Picture 6" descr="C:\Users\pedro fidellys\Desktop\FINAL 4.png"/>
          <p:cNvPicPr>
            <a:picLocks noChangeAspect="1" noChangeArrowheads="1"/>
          </p:cNvPicPr>
          <p:nvPr/>
        </p:nvPicPr>
        <p:blipFill>
          <a:blip r:embed="rId3" cstate="print"/>
          <a:srcRect l="9664" t="15835" r="17572" b="11086"/>
          <a:stretch>
            <a:fillRect/>
          </a:stretch>
        </p:blipFill>
        <p:spPr bwMode="auto">
          <a:xfrm>
            <a:off x="7561262" y="7794971"/>
            <a:ext cx="3847915" cy="2898429"/>
          </a:xfrm>
          <a:prstGeom prst="rect">
            <a:avLst/>
          </a:prstGeom>
          <a:noFill/>
        </p:spPr>
      </p:pic>
      <p:pic>
        <p:nvPicPr>
          <p:cNvPr id="4" name="Picture 5" descr="C:\Users\pedro fidellys\Desktop\FINAL 3.png"/>
          <p:cNvPicPr>
            <a:picLocks noChangeAspect="1" noChangeArrowheads="1"/>
          </p:cNvPicPr>
          <p:nvPr/>
        </p:nvPicPr>
        <p:blipFill>
          <a:blip r:embed="rId4" cstate="print"/>
          <a:srcRect l="9621" t="16034" r="18225" b="8604"/>
          <a:stretch>
            <a:fillRect/>
          </a:stretch>
        </p:blipFill>
        <p:spPr bwMode="auto">
          <a:xfrm>
            <a:off x="3672830" y="7578948"/>
            <a:ext cx="4136630" cy="3240360"/>
          </a:xfrm>
          <a:prstGeom prst="rect">
            <a:avLst/>
          </a:prstGeom>
          <a:noFill/>
        </p:spPr>
      </p:pic>
      <p:pic>
        <p:nvPicPr>
          <p:cNvPr id="2" name="Picture 2" descr="C:\Users\pedro fidellys\Desktop\FINAL 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5103" y="211544"/>
            <a:ext cx="9612064" cy="7209048"/>
          </a:xfrm>
          <a:prstGeom prst="rect">
            <a:avLst/>
          </a:prstGeom>
          <a:noFill/>
        </p:spPr>
      </p:pic>
      <p:sp>
        <p:nvSpPr>
          <p:cNvPr id="13" name="CaixaDeTexto 12"/>
          <p:cNvSpPr txBox="1"/>
          <p:nvPr/>
        </p:nvSpPr>
        <p:spPr>
          <a:xfrm>
            <a:off x="6841182" y="7058704"/>
            <a:ext cx="8353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latin typeface="Arial" pitchFamily="34" charset="0"/>
                <a:cs typeface="Arial" pitchFamily="34" charset="0"/>
              </a:rPr>
              <a:t>QUADRA  COBERTA EM  ARCO – PADRÃO </a:t>
            </a:r>
            <a:r>
              <a:rPr lang="pt-BR" sz="2000" b="1" dirty="0" err="1" smtClean="0">
                <a:latin typeface="Arial" pitchFamily="34" charset="0"/>
                <a:cs typeface="Arial" pitchFamily="34" charset="0"/>
              </a:rPr>
              <a:t>SEDUC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 2013 – MOD. 4  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7" descr="C:\Users\pedro fidellys\Desktop\FINAL 5.png"/>
          <p:cNvPicPr>
            <a:picLocks noChangeAspect="1" noChangeArrowheads="1"/>
          </p:cNvPicPr>
          <p:nvPr/>
        </p:nvPicPr>
        <p:blipFill>
          <a:blip r:embed="rId6" cstate="print"/>
          <a:srcRect l="8797" t="14670" r="14659" b="13194"/>
          <a:stretch>
            <a:fillRect/>
          </a:stretch>
        </p:blipFill>
        <p:spPr bwMode="auto">
          <a:xfrm>
            <a:off x="11123253" y="7866980"/>
            <a:ext cx="3998849" cy="2826420"/>
          </a:xfrm>
          <a:prstGeom prst="rect">
            <a:avLst/>
          </a:prstGeom>
          <a:noFill/>
        </p:spPr>
      </p:pic>
      <p:pic>
        <p:nvPicPr>
          <p:cNvPr id="7" name="Picture 9" descr="C:\Users\pedro fidellys\Desktop\FINAL 8.jpg"/>
          <p:cNvPicPr>
            <a:picLocks noChangeAspect="1" noChangeArrowheads="1"/>
          </p:cNvPicPr>
          <p:nvPr/>
        </p:nvPicPr>
        <p:blipFill>
          <a:blip r:embed="rId7" cstate="print"/>
          <a:srcRect l="1113" b="11027"/>
          <a:stretch>
            <a:fillRect/>
          </a:stretch>
        </p:blipFill>
        <p:spPr bwMode="auto">
          <a:xfrm>
            <a:off x="194446" y="4082087"/>
            <a:ext cx="4968552" cy="3352845"/>
          </a:xfrm>
          <a:prstGeom prst="rect">
            <a:avLst/>
          </a:prstGeom>
          <a:noFill/>
        </p:spPr>
      </p:pic>
      <p:pic>
        <p:nvPicPr>
          <p:cNvPr id="2050" name="Picture 2" descr="C:\Users\pedro fidellys\Desktop\FINAL 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2382" y="192020"/>
            <a:ext cx="4992615" cy="3744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997</TotalTime>
  <Words>12</Words>
  <Application>Microsoft Office PowerPoint</Application>
  <PresentationFormat>Personalizar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pedro fidellys</dc:creator>
  <cp:lastModifiedBy>adrienne.carvalho</cp:lastModifiedBy>
  <cp:revision>8</cp:revision>
  <dcterms:created xsi:type="dcterms:W3CDTF">2013-08-19T17:45:11Z</dcterms:created>
  <dcterms:modified xsi:type="dcterms:W3CDTF">2013-08-20T11:48:49Z</dcterms:modified>
</cp:coreProperties>
</file>